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4" r:id="rId5"/>
    <p:sldId id="263" r:id="rId6"/>
    <p:sldId id="266" r:id="rId7"/>
    <p:sldId id="267" r:id="rId8"/>
    <p:sldId id="268" r:id="rId9"/>
    <p:sldId id="269" r:id="rId10"/>
    <p:sldId id="270" r:id="rId11"/>
    <p:sldId id="258" r:id="rId12"/>
    <p:sldId id="265" r:id="rId13"/>
    <p:sldId id="259" r:id="rId14"/>
    <p:sldId id="260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1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13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77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01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42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53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72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50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64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3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88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9A663-BEF8-4DC1-A80E-74AECD985F51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3FE3B-3978-41E5-B564-9C4FCD8A30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69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F%D1%83%D0%BF%D0%BE%D0%B2%D0%B8%D0%BD%D0%BD%D0%B0%D1%8F_%D0%BA%D1%80%D0%BE%D0%B2%D1%8C#cite_note-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 пуповинной крови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4"/>
            <a:ext cx="7772400" cy="174783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– проф.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Т.М.Шалахметова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5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92390" cy="66683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использования пуповинной крови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62150"/>
            <a:ext cx="7692390" cy="565621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порции пуповинной крови содержится меньшее количество клеток, чем в порции стволовых клеток, полученных из костного мозга или из периферийной крови, восстановление гемопоэтической системы проходит медленнее, и вследствие этого существует больше риска развития инфекций.  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возможности дать пациенту лейкоциты, разновидности лимфоцитов, от того же самого донора после трансплантации – то, что может в определенных случаях улучшить результаты.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использовать для трансплантации пуповинную кровь в тех случаях, когда известно, что новорожденный донор (при рождении которого была забрана пуповинная кровь) болел наследственным заболеванием.</a:t>
            </a:r>
          </a:p>
        </p:txBody>
      </p:sp>
    </p:spTree>
    <p:extLst>
      <p:ext uri="{BB962C8B-B14F-4D97-AF65-F5344CB8AC3E}">
        <p14:creationId xmlns:p14="http://schemas.microsoft.com/office/powerpoint/2010/main" val="91134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451" y="300446"/>
            <a:ext cx="8229600" cy="35269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пуповинной крови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653142"/>
            <a:ext cx="8229600" cy="608729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пуповинной крови – простая и безболезненная процедура, которая абсолютно безопасна для здоровья как роженицы, так и младенца, исключены также любые риски заражения. Осуществляется после отделения пуповины от новорожденного.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Кровь из пуповинной вены вытекает самостоятельно, нужно лишь вставить в нее медицинскую иглу. Если, к примеру, сравнить с процессом получения костного мозга, то потребуется двухчасовая операция под общим наркозом, при которой существует риск дыхательных и сердечно-сосудистых расстройств. 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пуповинной крови проводит специально обученный персонал родильного отделения (акушерка) в родильном зале непосредственно после рождения ребенка до отделения плаценты. После того как ребенок родился, пуповину пережимают специальными зажимами, и оставшуюся внутри пуповинную кровь собирают в стерильный пакет для крови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гемакон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 веществом, которое препятствует сворачиванию крови (антикоагулянтом). К пакету присоединена магистраль (трубка) с иглой для сбора крови. Этой иглой прокалывают пуповинную вену, и через иглу пуповинная кровь поступает в пакет. Весь процесс занимает 2-5 минут и может быть произведен и при естественных родах, и при кесаревом сечении.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8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074" y="365126"/>
            <a:ext cx="8084276" cy="581183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Гемопоэтические стволовые клетки используются для трансплантации в качестве альтернативы костному мозгу. Проводятся исследования, о возможностях применения трансплантаций пуповинной крови при лечении более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различных заболеваний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количества клеток в одной пуповинной крови, достаточно для проведения лечения ребёнку массой не более 50 кг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для лечения взрослых.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настоящее время в практику внедряются новые подходы, которые помогают избежать этого ограничения. Например,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 2 образца пуповинной крови или сочетают трансплантацию образца пуповинной крови с трансплантацией костного мозга (часто от того же донора).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позволяет достичь более высоких цифр выживаемости пациентов.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1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49144" cy="49702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Хранение пуповинной крови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57647"/>
            <a:ext cx="7849144" cy="541931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Хранение производится при криогенных температурах в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Банках пуповинной крови.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делятся на два типа: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(публичные) и частные (коммерческие).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хранение пуповинной крови для государственного банка производится бесплатно, единицы собранной крови используются при лечении любого нуждающегося человека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Частные банки проводят сбор и хранение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определенную плату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предоставляя единицу крови близким родственникам ребёнка, либо (в крайне редких случаях) ему самому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Аутологическая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трансплантация).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момент в мире действует более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лицензированных частных банков пуповинной крови.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пуповинной крови существуют во многих развитых странах: США, Германии, Испании, Англии и многих других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[7]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существует несколько банков персонального хранения стволовых клеток пуповинной крови, но иностранный- пока только один. С 2014 года в России(Москва)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Казахстане начало действовать представительство Международного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Biobank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8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389" y="156754"/>
            <a:ext cx="8018961" cy="645305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32500" lnSpcReduction="20000"/>
          </a:bodyPr>
          <a:lstStyle/>
          <a:p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 применение пуповинной крови</a:t>
            </a:r>
            <a:endParaRPr lang="ru-RU" sz="5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что пуповинная кровь, собранная частным банком у ребёнка будет использована для него самого (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Аутологическая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трансплантация), очень низка и составляет от 1/1400 до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1/20000.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1999 года количество трансплантаций пуповинной крови выросло в мире в несколько раз.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Востребованность образцов из персональных банков пуповинной крови в глобальном масштабе достигла 1/2000, 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два порядка больше вследствие расширения показаний к использованию – в основном, в сфере регенеративной медицины. Для российского банка стволовых клеток,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Гемабанка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данный показатель составляет на текущий момент 1/1060. Для применения в терапии различных заболеваний 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Гемабанка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было востребовано 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сохраненных образцов пуповинной крови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собственных гемопоэтических клеток, сохраненных во время рождении, является одним из методов лечения при высокодозной химиотерапии.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пуповинной крови существуют в мире не более 20 лет. Примеров этих трансплантаций не так много по той причине, что процент людей среди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онкобольных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возрастной группе до 20 лет — не более 1 %, а в возрастной группе после 20 лет — 99 %.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61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365126"/>
            <a:ext cx="8005899" cy="640143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 для проведения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аутологичной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трансплантации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стволовых клеток пуповинной крови у детей со злокачественными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опухолями: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Злокачественные заболевания системы крови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нелимфобластный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лейкоз (в 1-й и последующих ремиссиях)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лимфобластный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лейкоз (в 1-й ремиссии при высоком риске, во 2-й и последующих ремиссиях при стандартном риске)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Ходжкина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(резистентные формы, состояние после рецидива)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Неходжкинские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(резистентные формы)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Солидные опухоли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Нейробластома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Опухоли головного мозга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Остеогенная саркома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Саркома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Юинга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Рабдомиосаркома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другие опухоли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66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3170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определения и терминология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96835"/>
            <a:ext cx="7886700" cy="538012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Пуповинная кровь</a:t>
            </a:r>
            <a:r>
              <a:rPr lang="ru-RU" dirty="0"/>
              <a:t> — это кровь, сохранившаяся </a:t>
            </a:r>
            <a:r>
              <a:rPr lang="ru-RU" dirty="0" smtClean="0"/>
              <a:t>в плаценте</a:t>
            </a:r>
            <a:r>
              <a:rPr lang="ru-RU" dirty="0"/>
              <a:t> </a:t>
            </a:r>
            <a:r>
              <a:rPr lang="ru-RU" dirty="0" smtClean="0"/>
              <a:t>и пуповинной вене, пупочном канатике</a:t>
            </a:r>
            <a:r>
              <a:rPr lang="ru-RU" dirty="0"/>
              <a:t> </a:t>
            </a:r>
            <a:r>
              <a:rPr lang="ru-RU" dirty="0" smtClean="0"/>
              <a:t>после рождения ребенка.</a:t>
            </a:r>
          </a:p>
          <a:p>
            <a:r>
              <a:rPr lang="ru-RU" dirty="0" smtClean="0"/>
              <a:t> </a:t>
            </a:r>
            <a:r>
              <a:rPr lang="ru-RU" dirty="0"/>
              <a:t>В пуповинной крови содержится некоторое количество </a:t>
            </a:r>
            <a:r>
              <a:rPr lang="ru-RU" dirty="0" smtClean="0"/>
              <a:t>стволовых клеток (СК), </a:t>
            </a:r>
            <a:r>
              <a:rPr lang="ru-RU" dirty="0"/>
              <a:t>которые потенциально могут быть собраны и использованы в лечении некоторых болезней у других людей.</a:t>
            </a:r>
          </a:p>
          <a:p>
            <a:r>
              <a:rPr lang="ru-RU" dirty="0"/>
              <a:t>В крови </a:t>
            </a:r>
            <a:r>
              <a:rPr lang="ru-RU" dirty="0" smtClean="0"/>
              <a:t>содержатся СК, </a:t>
            </a:r>
            <a:r>
              <a:rPr lang="ru-RU" dirty="0"/>
              <a:t>по большей части</a:t>
            </a:r>
            <a:r>
              <a:rPr lang="ru-RU" dirty="0" smtClean="0"/>
              <a:t>, </a:t>
            </a:r>
            <a:r>
              <a:rPr lang="ru-RU" b="1" dirty="0" smtClean="0"/>
              <a:t>гемопоэтических (ГСК)- предшественники </a:t>
            </a:r>
            <a:r>
              <a:rPr lang="ru-RU" b="1" dirty="0"/>
              <a:t>клеток </a:t>
            </a:r>
            <a:r>
              <a:rPr lang="ru-RU" b="1" dirty="0" smtClean="0"/>
              <a:t>крови.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Пуповинная кровь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источник гемопоэтических стволовых клеток (ГСК). 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Пуповинный канатик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 (МСК).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ценных клеток, полученных при рождении ребенка, позволяет в будущем, при возникновении многих тяжелых заболеваний, провести уникальную терапию. Ребенок получает своеобразный пожизненный страховой полис. Поэтому эту технологию называют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биострахованием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 пуповинной крови могут помочь не только их обладателю, но и кровным родственникам - братьям, сестрам, родителям. Вероятность совместимости с родственниками составляет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процентов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поэтому эту страховку называют семейной.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4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15 ноября — Всемирный День пуповинной кров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30996"/>
            <a:ext cx="5868894" cy="392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progorod76.ru/userfiles/articles/_cke/0/img1541154757649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5685742" y="2749052"/>
            <a:ext cx="3096645" cy="280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Трансплантация стволовых клеток пуповинной крови младшего брата спасла  старшего » Медвестник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986" y="4286351"/>
            <a:ext cx="3319706" cy="2207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60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Биострахование, болезни крови | Новости Ярославл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629" y="143692"/>
            <a:ext cx="4062547" cy="677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17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3 триместр: подготовка к биострахованию новорожденного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8815"/>
            <a:ext cx="7886700" cy="5978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884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пуповинной крови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53589"/>
            <a:ext cx="7886700" cy="530352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Пуповинная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кровь содержит эритроциты, лейкоциты, тромбоциты и плазму. Кроме того, пуповинная кровь богата стволовыми клетками кровеносной системы (гемопоэтические стволовые клетки), также как и костный мозг.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гемопоэтических стволовых клеток имеется потенциал развития в клетки крови многочисленных различных видов. В течение жизни они делятся и по необходимости обновляют различные популяции клеток крови.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представляют собой источник трех популяций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кровеностных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клеток: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Эритроцитов, которые разносят кислород по всему организму.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Лейкоцитов, представляющих собой часть иммунной системы, участвующей в защите организма от инфекционных болезней и чужеродных факторов (микробов, вирусов, паразитов, чужеродных частиц и опухолей).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Тромбоцитов, принимающих участие в физиологическом процессе остановки кровотечения (свертывания крови).</a:t>
            </a:r>
          </a:p>
        </p:txBody>
      </p:sp>
    </p:spTree>
    <p:extLst>
      <p:ext uri="{BB962C8B-B14F-4D97-AF65-F5344CB8AC3E}">
        <p14:creationId xmlns:p14="http://schemas.microsoft.com/office/powerpoint/2010/main" val="26358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365126"/>
            <a:ext cx="8162653" cy="620549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год у тысяч людей диагностируются болезни крови и болезни иммунной системы (такие как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мелиома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лейкемия,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миелопролиферативная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опухоль, талассемия, иммунодефицит и т.д.), которые можно вылечить трансплантацией гемопоэтических стволовых клеток.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 получают большей частью из донорского костного мозга, в других же случаях, когда нельзя найти подходящего донора костного мозга – из пуповинной крови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подсаживаются путем переливания крови и попадают в костный мозг, там они делятся и рассортировываются на взрослые функционирующие и здоровые клетки крови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Трансплантация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стволовых клеток, содержащихся в пуповинной крови, используется 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1988 года.</a:t>
            </a: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успешности подсаживания пуповинной крови детям для восстановления гемопоэтической системы (подсаживание костного мозга) соответствуют показателям успешности подсаживания гемопоэтических стволовых клеток из других источников.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увеличивается использование подсаживания пуповинной крови взрослым, и результаты постоянно улучшаются.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76903" cy="64928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производить трансплантацию гемопоэтических стволовых клеток от другого человека (от родственника или от чужого человека). Такая трансплантация называется трансплантацией от постороннего донора (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аллогенной)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альтернативы трансплантация может выполняться с использованием гемопоэтических стволовых клеток самого пациента и она называется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самотрансплантацией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аутологической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говорилось, костный мозг и стволовые клетки периферийной крови берутся от живых доноров, которые могут быть членами семьи или посторонними донорами, добровольно прошедшими проверку на то, подходят ли они в качестве доноров, и зарегистрировались в международных базах доноров костного мозга.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любом сложном лечении, у использования пуповинной крови для трансплантации костного мозга есть недостатки и преимущества, и врач, производящий трансплантацию, должен посоветовать решение, наиболее подходящее для пациента, после того, как взвесит все перспективы, риски, и возможности, существующие в отношении данного пациента. 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33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87383"/>
            <a:ext cx="8005898" cy="53557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пуповинной крови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1" y="822960"/>
            <a:ext cx="8005898" cy="58521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тканевой совместимости (HLA) между донором и реципиентом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при трансплантации стволовых клеток, источники которых – костный мозг или периферийная кровь, поэтому меньше риск, что у пациента начнется реакция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трансплантант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против хозяина”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GvHD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когда клетки донора вступают в конфликт с организмом пациента.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Порции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пуповинной крови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помещаются на хранение и находятся в немедленном доступе в том случае, если пациент нуждается в срочной трансплантации.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Порция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костного мозга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напротив, не находится в немедленном доступе и требуется процесс, состоящий из нескольких стадий.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сдачи донором костного мозга и стволовых клеток из периферийной крови начинается только при возникновении специального запроса.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80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1547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Лекция 11.  Гемопоэтические стволовые клетки пуповинной крови</vt:lpstr>
      <vt:lpstr>Общие определения и терминология</vt:lpstr>
      <vt:lpstr>Презентация PowerPoint</vt:lpstr>
      <vt:lpstr>Презентация PowerPoint</vt:lpstr>
      <vt:lpstr>Презентация PowerPoint</vt:lpstr>
      <vt:lpstr> Состав пуповинной крови </vt:lpstr>
      <vt:lpstr>Презентация PowerPoint</vt:lpstr>
      <vt:lpstr>Презентация PowerPoint</vt:lpstr>
      <vt:lpstr>  Преимущества использования пуповинной крови  </vt:lpstr>
      <vt:lpstr>Недостатки использования пуповинной крови </vt:lpstr>
      <vt:lpstr>Сбор пуповинной крови</vt:lpstr>
      <vt:lpstr>Презентация PowerPoint</vt:lpstr>
      <vt:lpstr>Хранение пуповинной крови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 Гемопоэтические стволовые клетки пуповинной крови</dc:title>
  <dc:creator>User</dc:creator>
  <cp:lastModifiedBy>User</cp:lastModifiedBy>
  <cp:revision>32</cp:revision>
  <dcterms:created xsi:type="dcterms:W3CDTF">2021-04-08T04:36:26Z</dcterms:created>
  <dcterms:modified xsi:type="dcterms:W3CDTF">2021-04-08T08:49:14Z</dcterms:modified>
</cp:coreProperties>
</file>